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3979800" x="0"/>
            <a:ext cy="28781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3190900" x="0"/>
            <a:ext cy="790108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 rot="10800000" flipH="1">
            <a:off y="3980458" x="0"/>
            <a:ext cy="75961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2329190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4124476" x="685800"/>
            <a:ext cy="8888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550999" x="0"/>
            <a:ext cy="53070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5" name="Shape 15"/>
          <p:cNvSpPr/>
          <p:nvPr/>
        </p:nvSpPr>
        <p:spPr>
          <a:xfrm flipH="1">
            <a:off y="761799" x="4526627"/>
            <a:ext cy="790108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6" name="Shape 16"/>
          <p:cNvSpPr/>
          <p:nvPr/>
        </p:nvSpPr>
        <p:spPr>
          <a:xfrm rot="10800000">
            <a:off y="1551358" x="4526627"/>
            <a:ext cy="75961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550999" x="0"/>
            <a:ext cy="53070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 rot="10800000">
            <a:off y="1551358" x="4526627"/>
            <a:ext cy="75961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761799" x="4526627"/>
            <a:ext cy="790108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550999" x="0"/>
            <a:ext cy="53070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 flipH="1">
            <a:off y="761799" x="4526627"/>
            <a:ext cy="790108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551358" x="4526627"/>
            <a:ext cy="75961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5883599" x="0"/>
            <a:ext cy="9744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3" name="Shape 33"/>
          <p:cNvSpPr/>
          <p:nvPr/>
        </p:nvSpPr>
        <p:spPr>
          <a:xfrm flipH="1">
            <a:off y="5094446" x="4526627"/>
            <a:ext cy="790108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4" name="Shape 34"/>
          <p:cNvSpPr/>
          <p:nvPr/>
        </p:nvSpPr>
        <p:spPr>
          <a:xfrm rot="10800000">
            <a:off y="5884005" x="4526627"/>
            <a:ext cy="75961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5895635" x="457200"/>
            <a:ext cy="6738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1pPr>
            <a:lvl2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2pPr>
            <a:lvl3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3pPr>
            <a:lvl4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4pPr>
            <a:lvl5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5pPr>
            <a:lvl6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6pPr>
            <a:lvl7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7pPr>
            <a:lvl8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8pPr>
            <a:lvl9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101675" x="6676"/>
            <a:ext cy="673972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jpg" Type="http://schemas.openxmlformats.org/officeDocument/2006/relationships/image" Id="rId4"/><Relationship Target="../media/image03.jpg" Type="http://schemas.openxmlformats.org/officeDocument/2006/relationships/image" Id="rId3"/><Relationship Target="../media/image08.jpg" Type="http://schemas.openxmlformats.org/officeDocument/2006/relationships/image" Id="rId6"/><Relationship Target="../media/image11.jpg" Type="http://schemas.openxmlformats.org/officeDocument/2006/relationships/image" Id="rId5"/><Relationship Target="../media/image06.jpg" Type="http://schemas.openxmlformats.org/officeDocument/2006/relationships/image" Id="rId7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animalfactguide.com/links/" Type="http://schemas.openxmlformats.org/officeDocument/2006/relationships/hyperlink" TargetMode="External" Id="rId4"/><Relationship Target="http://www.kidsites.com/sites-edu/animals.htm" Type="http://schemas.openxmlformats.org/officeDocument/2006/relationships/hyperlink" TargetMode="External" Id="rId3"/><Relationship Target="https://www.avma.org/KB/K12/Pages/petpourri-activity1.aspx" Type="http://schemas.openxmlformats.org/officeDocument/2006/relationships/hyperlink" TargetMode="External" Id="rId6"/><Relationship Target="http://www.animalcorner.co.uk/" Type="http://schemas.openxmlformats.org/officeDocument/2006/relationships/hyperlink" TargetMode="External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4"/><Relationship Target="../media/image10.jpg" Type="http://schemas.openxmlformats.org/officeDocument/2006/relationships/image" Id="rId3"/><Relationship Target="../media/image01.jpg" Type="http://schemas.openxmlformats.org/officeDocument/2006/relationships/image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4"/><Relationship Target="../media/image00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1FF84">
            <a:alpha val="62310"/>
          </a:srgbClr>
        </a:solidFill>
      </p:bgPr>
    </p:bg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y="21484" x="-78878"/>
            <a:ext cy="3958199" cx="9349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>
              <a:buNone/>
            </a:pPr>
            <a:r>
              <a:rPr lang="en">
                <a:latin typeface="Syncopate"/>
                <a:ea typeface="Syncopate"/>
                <a:cs typeface="Syncopate"/>
                <a:sym typeface="Syncopate"/>
              </a:rPr>
              <a:t>   Animal Awareness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y="4124476" x="685800"/>
            <a:ext cy="8888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>
              <a:buNone/>
            </a:pPr>
            <a:r>
              <a:rPr lang="en"/>
              <a:t>         Help protect animals all around the world!</a:t>
            </a:r>
          </a:p>
        </p:txBody>
      </p:sp>
      <p:sp>
        <p:nvSpPr>
          <p:cNvPr id="41" name="Shape 41"/>
          <p:cNvSpPr/>
          <p:nvPr/>
        </p:nvSpPr>
        <p:spPr>
          <a:xfrm>
            <a:off y="86100" x="208775"/>
            <a:ext cy="1178820" cx="134035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2" name="Shape 42"/>
          <p:cNvSpPr/>
          <p:nvPr/>
        </p:nvSpPr>
        <p:spPr>
          <a:xfrm>
            <a:off y="1297606" x="1916567"/>
            <a:ext cy="1213904" cx="126465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43" name="Shape 43"/>
          <p:cNvSpPr/>
          <p:nvPr/>
        </p:nvSpPr>
        <p:spPr>
          <a:xfrm>
            <a:off y="86100" x="3648475"/>
            <a:ext cy="1157870" cx="145275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44" name="Shape 44"/>
          <p:cNvSpPr/>
          <p:nvPr/>
        </p:nvSpPr>
        <p:spPr>
          <a:xfrm>
            <a:off y="1299345" x="5472675"/>
            <a:ext cy="1210428" cx="1353308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45" name="Shape 45"/>
          <p:cNvSpPr/>
          <p:nvPr/>
        </p:nvSpPr>
        <p:spPr>
          <a:xfrm>
            <a:off y="142867" x="7123396"/>
            <a:ext cy="1065285" cx="1532746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1FF84">
            <a:alpha val="61960"/>
          </a:srgbClr>
        </a:solidFill>
      </p:bgPr>
    </p:bg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How to help your animals...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 Feed your animals plenty of food a day.</a:t>
            </a:r>
          </a:p>
          <a:p>
            <a:pPr rtl="0" lvl="0">
              <a:buNone/>
            </a:pPr>
            <a:r>
              <a:rPr lang="en"/>
              <a:t>- Give your animals water daily.</a:t>
            </a:r>
          </a:p>
          <a:p>
            <a:pPr rtl="0" lvl="0">
              <a:buNone/>
            </a:pPr>
            <a:r>
              <a:rPr lang="en"/>
              <a:t>- Make sure they live in a clean environment.</a:t>
            </a:r>
          </a:p>
          <a:p>
            <a:pPr rtl="0" lvl="0">
              <a:buNone/>
            </a:pPr>
            <a:r>
              <a:rPr lang="en"/>
              <a:t>- If they do something wrong do not harm them.</a:t>
            </a:r>
          </a:p>
          <a:p>
            <a:pPr rtl="0" lvl="0">
              <a:buNone/>
            </a:pPr>
            <a:r>
              <a:rPr lang="en"/>
              <a:t>- Play with them.</a:t>
            </a:r>
          </a:p>
          <a:p>
            <a:r>
              <a:t/>
            </a:r>
          </a:p>
        </p:txBody>
      </p:sp>
      <p:sp>
        <p:nvSpPr>
          <p:cNvPr id="107" name="Shape 107"/>
          <p:cNvSpPr/>
          <p:nvPr/>
        </p:nvSpPr>
        <p:spPr>
          <a:xfrm>
            <a:off y="4660609" x="2496512"/>
            <a:ext cy="2090528" cx="42195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1FF84">
            <a:alpha val="62310"/>
          </a:srgbClr>
        </a:solidFill>
      </p:bgPr>
    </p:bg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Please help!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4800" lang="en"/>
              <a:t>So please take this video seriously. Try to take an interest into extinct or abused animals. Thank you! Any questions or comments?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1FF84">
            <a:alpha val="61960"/>
          </a:srgbClr>
        </a:solidFill>
      </p:bgPr>
    </p:bg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Websites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607075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	If you're interested in helping these animals, here is the links:</a:t>
            </a:r>
          </a:p>
          <a:p>
            <a:pPr rtl="0" lvl="0">
              <a:buNone/>
            </a:pPr>
            <a:r>
              <a:rPr u="sng" sz="2400" lang="en">
                <a:solidFill>
                  <a:schemeClr val="hlink"/>
                </a:solidFill>
                <a:hlinkClick r:id="rId3"/>
              </a:rPr>
              <a:t>http://www.kidsites.com/sites-edu/animals.htm</a:t>
            </a:r>
          </a:p>
          <a:p>
            <a:r>
              <a:t/>
            </a:r>
          </a:p>
          <a:p>
            <a:pPr rtl="0" lvl="0">
              <a:buNone/>
            </a:pPr>
            <a:r>
              <a:rPr u="sng" sz="2400" lang="en">
                <a:solidFill>
                  <a:schemeClr val="hlink"/>
                </a:solidFill>
                <a:hlinkClick r:id="rId4"/>
              </a:rPr>
              <a:t>http://www.animalfactguide.com/links/</a:t>
            </a:r>
          </a:p>
          <a:p>
            <a:r>
              <a:t/>
            </a:r>
          </a:p>
          <a:p>
            <a:pPr rtl="0" lvl="0">
              <a:buNone/>
            </a:pPr>
            <a:r>
              <a:rPr u="sng" sz="2400" lang="en">
                <a:solidFill>
                  <a:schemeClr val="hlink"/>
                </a:solidFill>
                <a:hlinkClick r:id="rId5"/>
              </a:rPr>
              <a:t>http://www.animalcorner.co.uk/</a:t>
            </a:r>
          </a:p>
          <a:p>
            <a:r>
              <a:t/>
            </a:r>
          </a:p>
          <a:p>
            <a:pPr rtl="0" lvl="0">
              <a:buNone/>
            </a:pPr>
            <a:r>
              <a:rPr u="sng" sz="2400" lang="en">
                <a:solidFill>
                  <a:schemeClr val="hlink"/>
                </a:solidFill>
                <a:hlinkClick r:id="rId6"/>
              </a:rPr>
              <a:t>https://www.avma.org/KB/K12/Pages/petpourri-activity1.aspx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1FF84">
            <a:alpha val="62310"/>
          </a:srgbClr>
        </a:solidFill>
      </p:bgPr>
    </p:bg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What is animal awareness?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indent="457200">
              <a:buNone/>
            </a:pPr>
            <a:r>
              <a:rPr sz="4800" lang="en"/>
              <a:t>Animal awareness is all about helping and caring about animals. Also about not letting animals go extinct or get endangered.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xit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1FF84">
            <a:alpha val="62310"/>
          </a:srgbClr>
        </a:solidFill>
      </p:bgPr>
    </p:bg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What does extinct mean?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4800" lang="en"/>
              <a:t>	Extinct means that an animal no longer exists in our world.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1FF84">
            <a:alpha val="61960"/>
          </a:srgbClr>
        </a:solidFill>
      </p:bgPr>
    </p:bg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What does endangered mean?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indent="457200">
              <a:buNone/>
            </a:pPr>
            <a:r>
              <a:rPr sz="4800" lang="en"/>
              <a:t>Endangered means that an animal is in a high risk of going extinct.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1FF84">
            <a:alpha val="62310"/>
          </a:srgbClr>
        </a:solidFill>
      </p:bgPr>
    </p:bg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Extinct animals: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483325" x="5319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-African Lion</a:t>
            </a:r>
          </a:p>
          <a:p>
            <a:pPr rtl="0" lvl="0">
              <a:buNone/>
            </a:pPr>
            <a:r>
              <a:rPr lang="en"/>
              <a:t>-Pygmy Three Toed Sloth</a:t>
            </a:r>
          </a:p>
          <a:p>
            <a:pPr rtl="0" lvl="0">
              <a:buNone/>
            </a:pPr>
            <a:r>
              <a:rPr lang="en"/>
              <a:t>-Javan Rhino</a:t>
            </a:r>
          </a:p>
          <a:p>
            <a:pPr rtl="0" lvl="0">
              <a:buNone/>
            </a:pPr>
            <a:r>
              <a:rPr lang="en"/>
              <a:t>-Dinosaurs 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 And just think that there is more than a million extinct animals.</a:t>
            </a:r>
          </a:p>
          <a:p>
            <a:r>
              <a:t/>
            </a:r>
          </a:p>
        </p:txBody>
      </p:sp>
      <p:sp>
        <p:nvSpPr>
          <p:cNvPr id="70" name="Shape 70"/>
          <p:cNvSpPr/>
          <p:nvPr/>
        </p:nvSpPr>
        <p:spPr>
          <a:xfrm>
            <a:off y="3616150" x="655198"/>
            <a:ext cy="1509242" cx="201655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1" name="Shape 71"/>
          <p:cNvSpPr/>
          <p:nvPr/>
        </p:nvSpPr>
        <p:spPr>
          <a:xfrm>
            <a:off y="3669593" x="3495275"/>
            <a:ext cy="1276357" cx="2053967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72" name="Shape 72"/>
          <p:cNvSpPr/>
          <p:nvPr/>
        </p:nvSpPr>
        <p:spPr>
          <a:xfrm>
            <a:off y="3528435" x="6335196"/>
            <a:ext cy="1558674" cx="1479838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xit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1FF84">
            <a:alpha val="61960"/>
          </a:srgbClr>
        </a:solidFill>
      </p:bgPr>
    </p:bg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88362" x="361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Dinosaurs!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79" name="Shape 79"/>
          <p:cNvSpPr/>
          <p:nvPr/>
        </p:nvSpPr>
        <p:spPr>
          <a:xfrm>
            <a:off y="1893496" x="1223763"/>
            <a:ext cy="4381107" cx="669647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0" name="Shape 80"/>
          <p:cNvSpPr/>
          <p:nvPr/>
        </p:nvSpPr>
        <p:spPr>
          <a:xfrm>
            <a:off y="3936160" x="5468067"/>
            <a:ext cy="1220400" cx="18537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ROAR! WHY   AM I EXTINCT???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1FF84">
            <a:alpha val="62310"/>
          </a:srgbClr>
        </a:solidFill>
      </p:bgPr>
    </p:bg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What is abusing animals?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606925" x="457199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4800" lang="en"/>
              <a:t>	Abusing an animal is when you don't take care of them or when you hurt them. Some way animals are getting abused are, being beaten, starved, or getting burned.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8" fill="hold" presetSubtype="0" presetClass="emph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1FF84">
            <a:alpha val="62310"/>
          </a:srgbClr>
        </a:solidFill>
      </p:bgPr>
    </p:bg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Abused dog &amp; cat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			Starved                          Beaten </a:t>
            </a:r>
          </a:p>
        </p:txBody>
      </p:sp>
      <p:sp>
        <p:nvSpPr>
          <p:cNvPr id="93" name="Shape 93"/>
          <p:cNvSpPr/>
          <p:nvPr/>
        </p:nvSpPr>
        <p:spPr>
          <a:xfrm>
            <a:off y="2186762" x="613400"/>
            <a:ext cy="3516624" cx="392653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4" name="Shape 94"/>
          <p:cNvSpPr/>
          <p:nvPr/>
        </p:nvSpPr>
        <p:spPr>
          <a:xfrm>
            <a:off y="2211698" x="4847287"/>
            <a:ext cy="3477000" cx="34956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xit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1FF84">
            <a:alpha val="62310"/>
          </a:srgbClr>
        </a:solidFill>
      </p:bgPr>
    </p:bg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What if that was your animal?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4800" lang="en"/>
              <a:t>	How would you feel if that was your cat or your dog? I know if that was my animal I would be devastated! You probably would too.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xit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