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6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AC13CB1-26FE-4B53-B1D7-F0459EAF5A3D}" type="datetimeFigureOut">
              <a:rPr lang="en-US" smtClean="0"/>
              <a:pPr/>
              <a:t>1/27/2013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E417E53-E6BE-4A0B-ADD2-3AF8B88B73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3CB1-26FE-4B53-B1D7-F0459EAF5A3D}" type="datetimeFigureOut">
              <a:rPr lang="en-US" smtClean="0"/>
              <a:pPr/>
              <a:t>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7E53-E6BE-4A0B-ADD2-3AF8B88B73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3CB1-26FE-4B53-B1D7-F0459EAF5A3D}" type="datetimeFigureOut">
              <a:rPr lang="en-US" smtClean="0"/>
              <a:pPr/>
              <a:t>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7E53-E6BE-4A0B-ADD2-3AF8B88B73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AC13CB1-26FE-4B53-B1D7-F0459EAF5A3D}" type="datetimeFigureOut">
              <a:rPr lang="en-US" smtClean="0"/>
              <a:pPr/>
              <a:t>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7E53-E6BE-4A0B-ADD2-3AF8B88B73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AC13CB1-26FE-4B53-B1D7-F0459EAF5A3D}" type="datetimeFigureOut">
              <a:rPr lang="en-US" smtClean="0"/>
              <a:pPr/>
              <a:t>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E417E53-E6BE-4A0B-ADD2-3AF8B88B73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C13CB1-26FE-4B53-B1D7-F0459EAF5A3D}" type="datetimeFigureOut">
              <a:rPr lang="en-US" smtClean="0"/>
              <a:pPr/>
              <a:t>1/27/2013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E417E53-E6BE-4A0B-ADD2-3AF8B88B73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AC13CB1-26FE-4B53-B1D7-F0459EAF5A3D}" type="datetimeFigureOut">
              <a:rPr lang="en-US" smtClean="0"/>
              <a:pPr/>
              <a:t>1/27/2013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E417E53-E6BE-4A0B-ADD2-3AF8B88B73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3CB1-26FE-4B53-B1D7-F0459EAF5A3D}" type="datetimeFigureOut">
              <a:rPr lang="en-US" smtClean="0"/>
              <a:pPr/>
              <a:t>1/27/2013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7E53-E6BE-4A0B-ADD2-3AF8B88B73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C13CB1-26FE-4B53-B1D7-F0459EAF5A3D}" type="datetimeFigureOut">
              <a:rPr lang="en-US" smtClean="0"/>
              <a:pPr/>
              <a:t>1/27/2013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E417E53-E6BE-4A0B-ADD2-3AF8B88B73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AC13CB1-26FE-4B53-B1D7-F0459EAF5A3D}" type="datetimeFigureOut">
              <a:rPr lang="en-US" smtClean="0"/>
              <a:pPr/>
              <a:t>1/27/2013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E417E53-E6BE-4A0B-ADD2-3AF8B88B73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AC13CB1-26FE-4B53-B1D7-F0459EAF5A3D}" type="datetimeFigureOut">
              <a:rPr lang="en-US" smtClean="0"/>
              <a:pPr/>
              <a:t>1/27/2013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E417E53-E6BE-4A0B-ADD2-3AF8B88B73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AC13CB1-26FE-4B53-B1D7-F0459EAF5A3D}" type="datetimeFigureOut">
              <a:rPr lang="en-US" smtClean="0"/>
              <a:pPr/>
              <a:t>1/27/2013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E417E53-E6BE-4A0B-ADD2-3AF8B88B73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Darwin’s Discovery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Sydney Kerl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END</a:t>
            </a:r>
            <a:endParaRPr lang="en-US" sz="5400" dirty="0"/>
          </a:p>
        </p:txBody>
      </p:sp>
      <p:pic>
        <p:nvPicPr>
          <p:cNvPr id="3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 flipH="1" flipV="1">
            <a:off x="8915400" y="6858000"/>
            <a:ext cx="228600" cy="2286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</a:t>
            </a:r>
            <a:r>
              <a:rPr lang="en-US" smtClean="0"/>
              <a:t>was</a:t>
            </a:r>
            <a:r>
              <a:rPr lang="en-US" smtClean="0"/>
              <a:t> </a:t>
            </a:r>
            <a:r>
              <a:rPr lang="en-US" dirty="0" smtClean="0"/>
              <a:t>Darwin?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Charles Robert Darwin was born February 18, 1809.</a:t>
            </a:r>
          </a:p>
          <a:p>
            <a:r>
              <a:rPr lang="en-US" dirty="0" smtClean="0"/>
              <a:t>Darwin was an English naturalist who discovered that organisms have traits and those traits we </a:t>
            </a:r>
            <a:r>
              <a:rPr lang="en-US" smtClean="0"/>
              <a:t>call adaptations, </a:t>
            </a:r>
            <a:r>
              <a:rPr lang="en-US" dirty="0" smtClean="0"/>
              <a:t>make the organism more fit to survive and reproduce. </a:t>
            </a:r>
          </a:p>
          <a:p>
            <a:r>
              <a:rPr lang="en-US" dirty="0" smtClean="0"/>
              <a:t>He called this natural selection. </a:t>
            </a:r>
            <a:endParaRPr lang="en-US" dirty="0"/>
          </a:p>
        </p:txBody>
      </p:sp>
      <p:pic>
        <p:nvPicPr>
          <p:cNvPr id="4" name="Picture 3" descr="Darw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304800"/>
            <a:ext cx="1905000" cy="2511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His</a:t>
            </a:r>
            <a:r>
              <a:rPr lang="en-US" dirty="0" smtClean="0"/>
              <a:t> Voyage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1831 at the age of 22 Robert joined the crew of the HMS Beagle as a naturalist. </a:t>
            </a:r>
          </a:p>
          <a:p>
            <a:r>
              <a:rPr lang="en-US" dirty="0" smtClean="0"/>
              <a:t>He visited much of South America and had his big thought after visiting the Galapagos Islands where he studied Tortoises and Finches.</a:t>
            </a:r>
            <a:endParaRPr lang="en-US" dirty="0"/>
          </a:p>
        </p:txBody>
      </p:sp>
      <p:pic>
        <p:nvPicPr>
          <p:cNvPr id="6" name="Picture 5" descr="Finch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5105400"/>
            <a:ext cx="1766455" cy="16459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His</a:t>
            </a:r>
            <a:r>
              <a:rPr lang="en-US" dirty="0" smtClean="0"/>
              <a:t>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studying the Finches he noticed that their beaks were one of their main adaptations.</a:t>
            </a:r>
          </a:p>
          <a:p>
            <a:r>
              <a:rPr lang="en-US" dirty="0" smtClean="0"/>
              <a:t>Each of their beaks were specialized for their environment.</a:t>
            </a:r>
            <a:endParaRPr lang="en-US" dirty="0"/>
          </a:p>
        </p:txBody>
      </p:sp>
      <p:pic>
        <p:nvPicPr>
          <p:cNvPr id="5" name="Picture 4" descr="darwinsfinch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4648200"/>
            <a:ext cx="2859399" cy="1912620"/>
          </a:xfrm>
          <a:prstGeom prst="rect">
            <a:avLst/>
          </a:prstGeom>
        </p:spPr>
      </p:pic>
    </p:spTree>
  </p:cSld>
  <p:clrMapOvr>
    <a:masterClrMapping/>
  </p:clrMapOvr>
  <p:transition spd="slow"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  0.125 0.16651  C 0.125 0.25843  0.069 0.33302  0 0.33302  C -0.069 0.33302  -0.125 0.25843  -0.125 0.16651  C -0.125 0.0746  -0.069 0  0 0  Z" pathEditMode="relative" ptsTypes="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BIG IDEAS: Observations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Animals overproduce offspring</a:t>
            </a:r>
          </a:p>
          <a:p>
            <a:endParaRPr lang="en-US" dirty="0" smtClean="0"/>
          </a:p>
          <a:p>
            <a:r>
              <a:rPr lang="en-US" sz="2400" dirty="0" smtClean="0"/>
              <a:t>Variation occurs in offspring</a:t>
            </a:r>
          </a:p>
          <a:p>
            <a:endParaRPr lang="en-US" sz="2400" dirty="0" smtClean="0"/>
          </a:p>
          <a:p>
            <a:r>
              <a:rPr lang="en-US" sz="2400" dirty="0" smtClean="0"/>
              <a:t>Variation is inherited from parents </a:t>
            </a:r>
          </a:p>
          <a:p>
            <a:endParaRPr lang="en-US" dirty="0" smtClean="0"/>
          </a:p>
          <a:p>
            <a:r>
              <a:rPr lang="en-US" sz="2400" dirty="0" smtClean="0"/>
              <a:t>Natural Selection is conducted through the struggle to survive (through competition)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Journey Ended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journey came to an end in 1836, Darwin’s father organized investments so his son could be a self funded, gentleman scientist. </a:t>
            </a:r>
          </a:p>
          <a:p>
            <a:endParaRPr lang="en-US" dirty="0" smtClean="0"/>
          </a:p>
          <a:p>
            <a:r>
              <a:rPr lang="en-US" dirty="0" smtClean="0"/>
              <a:t>And that he did.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Beginning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Charles was still young and had a great career as a scientist ahead of him.</a:t>
            </a:r>
          </a:p>
          <a:p>
            <a:r>
              <a:rPr lang="en-US" dirty="0" smtClean="0"/>
              <a:t>He traveled around London and gave presentations to the Zoological Society sharing his discovery.</a:t>
            </a:r>
          </a:p>
          <a:p>
            <a:endParaRPr lang="en-US" dirty="0"/>
          </a:p>
        </p:txBody>
      </p:sp>
      <p:pic>
        <p:nvPicPr>
          <p:cNvPr id="4" name="Picture 3" descr="Darw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4038600"/>
            <a:ext cx="18288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Charles Robert Darwin lived  his life to the fullest but, died to a heart disease on April 19, 1882 at the age of 73.</a:t>
            </a:r>
            <a:endParaRPr lang="en-US" dirty="0"/>
          </a:p>
        </p:txBody>
      </p:sp>
      <p:pic>
        <p:nvPicPr>
          <p:cNvPr id="4" name="Picture 3" descr="old Darw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3581400"/>
            <a:ext cx="2438400" cy="306951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Quotes By: Darwin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“A man who dares to waste one hour of time has not the discovered the value of life”</a:t>
            </a:r>
          </a:p>
          <a:p>
            <a:endParaRPr lang="en-US" dirty="0" smtClean="0"/>
          </a:p>
          <a:p>
            <a:r>
              <a:rPr lang="en-US" dirty="0" smtClean="0"/>
              <a:t>“The highest possible stage in moral culture is when we recognize that we ought to control our thoughts.” </a:t>
            </a:r>
          </a:p>
          <a:p>
            <a:endParaRPr lang="en-US" dirty="0" smtClean="0"/>
          </a:p>
          <a:p>
            <a:r>
              <a:rPr lang="en-US" dirty="0" smtClean="0"/>
              <a:t>http://www.brainyquote.com/quotes/authors/c/charles_darwin.html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94</TotalTime>
  <Words>300</Words>
  <Application>Microsoft Office PowerPoint</Application>
  <PresentationFormat>On-screen Show (4:3)</PresentationFormat>
  <Paragraphs>37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Darwin’s Discovery </vt:lpstr>
      <vt:lpstr>Who was Darwin?</vt:lpstr>
      <vt:lpstr>His Voyage</vt:lpstr>
      <vt:lpstr>His Thought</vt:lpstr>
      <vt:lpstr>BIG IDEAS: Observations</vt:lpstr>
      <vt:lpstr>The Journey Ended </vt:lpstr>
      <vt:lpstr>A New Beginning </vt:lpstr>
      <vt:lpstr>Death</vt:lpstr>
      <vt:lpstr>Quotes By: Darwin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Darwin’s Discovery</dc:title>
  <dc:creator>Sydney</dc:creator>
  <cp:lastModifiedBy>Sydney</cp:lastModifiedBy>
  <cp:revision>12</cp:revision>
  <dcterms:created xsi:type="dcterms:W3CDTF">2013-01-27T19:08:55Z</dcterms:created>
  <dcterms:modified xsi:type="dcterms:W3CDTF">2013-01-27T20:50:35Z</dcterms:modified>
</cp:coreProperties>
</file>